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83" r:id="rId6"/>
    <p:sldId id="286" r:id="rId7"/>
    <p:sldId id="272" r:id="rId8"/>
    <p:sldId id="287" r:id="rId9"/>
    <p:sldId id="288" r:id="rId10"/>
    <p:sldId id="289" r:id="rId11"/>
    <p:sldId id="290" r:id="rId12"/>
    <p:sldId id="291" r:id="rId13"/>
    <p:sldId id="292" r:id="rId14"/>
    <p:sldId id="278" r:id="rId15"/>
    <p:sldId id="294" r:id="rId16"/>
    <p:sldId id="299" r:id="rId17"/>
    <p:sldId id="301" r:id="rId18"/>
    <p:sldId id="300" r:id="rId19"/>
    <p:sldId id="304" r:id="rId20"/>
    <p:sldId id="280" r:id="rId21"/>
    <p:sldId id="295" r:id="rId22"/>
    <p:sldId id="296" r:id="rId23"/>
    <p:sldId id="281" r:id="rId24"/>
    <p:sldId id="302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mailto:admin@gmail.coman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JS – Step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67EFC-2310-B0D5-1662-A14C7E43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0" y="1021874"/>
            <a:ext cx="9379432" cy="89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19223-2740-9A65-F2F4-364E295FC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9" y="2235139"/>
            <a:ext cx="9379431" cy="119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7258C-3F55-44C3-BE19-837C3DF5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9" y="3746869"/>
            <a:ext cx="9379431" cy="7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5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60692-35E7-C8DF-D0C8-51D7A888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9" y="882519"/>
            <a:ext cx="10541542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1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A6A9-CF39-880D-19BE-94CA5EC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the project in VS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31B7-E290-BE9D-BD83-F1DE1FE0D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page of the application is App.js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BE35E-2081-3542-3212-E8726B35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44" y="2361553"/>
            <a:ext cx="7062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F8C4-08A5-50C7-EB6D-207718A7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edit in App.js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608AB-02FB-204E-113B-776EE1F72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244" y="1972364"/>
            <a:ext cx="6045511" cy="4057859"/>
          </a:xfrm>
        </p:spPr>
      </p:pic>
    </p:spTree>
    <p:extLst>
      <p:ext uri="{BB962C8B-B14F-4D97-AF65-F5344CB8AC3E}">
        <p14:creationId xmlns:p14="http://schemas.microsoft.com/office/powerpoint/2010/main" val="128556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components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all html pages like index.html, home.html, customerHome.html and adminHome.html page to angular component using command as </a:t>
            </a:r>
          </a:p>
          <a:p>
            <a:r>
              <a:rPr lang="en-US" dirty="0"/>
              <a:t>IndexPage.js  </a:t>
            </a:r>
          </a:p>
          <a:p>
            <a:r>
              <a:rPr lang="en-US" dirty="0"/>
              <a:t>HomePage.js </a:t>
            </a:r>
          </a:p>
          <a:p>
            <a:r>
              <a:rPr lang="en-US" dirty="0"/>
              <a:t>AdminHome.js</a:t>
            </a:r>
          </a:p>
          <a:p>
            <a:r>
              <a:rPr lang="en-US" dirty="0"/>
              <a:t>CustomerHome.js</a:t>
            </a:r>
          </a:p>
          <a:p>
            <a:r>
              <a:rPr lang="en-US" dirty="0"/>
              <a:t>ErrorModal.js </a:t>
            </a:r>
          </a:p>
        </p:txBody>
      </p:sp>
    </p:spTree>
    <p:extLst>
      <p:ext uri="{BB962C8B-B14F-4D97-AF65-F5344CB8AC3E}">
        <p14:creationId xmlns:p14="http://schemas.microsoft.com/office/powerpoint/2010/main" val="261042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E3F81-E572-C098-11D4-AEA7E459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9" y="162729"/>
            <a:ext cx="2908449" cy="400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B7D14-0BAB-6973-8833-3DC48E051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39" y="88728"/>
            <a:ext cx="4113128" cy="245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923F0-6F1B-2469-6683-426313B8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696" y="88728"/>
            <a:ext cx="4315650" cy="2817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0D77E-5F81-01BD-75A9-B311840A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868" y="3603172"/>
            <a:ext cx="4593898" cy="2933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A1C23-C6D9-4DEE-22AB-3F9816F90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937" y="3891237"/>
            <a:ext cx="4296897" cy="26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E9F-9D50-4E14-4B97-103718BD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the slice folder with set of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9C84-8F4B-283D-BA34-F63FC16B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Which contains </a:t>
            </a:r>
            <a:r>
              <a:rPr lang="en-IN" dirty="0" err="1"/>
              <a:t>axios</a:t>
            </a:r>
            <a:r>
              <a:rPr lang="en-IN" dirty="0"/>
              <a:t> and redux toolkit files </a:t>
            </a:r>
          </a:p>
          <a:p>
            <a:pPr lvl="1"/>
            <a:r>
              <a:rPr lang="en-IN" dirty="0"/>
              <a:t>customerSlice.js</a:t>
            </a:r>
          </a:p>
          <a:p>
            <a:pPr lvl="1"/>
            <a:r>
              <a:rPr lang="en-IN" dirty="0"/>
              <a:t>transactionSlice.js</a:t>
            </a:r>
          </a:p>
          <a:p>
            <a:pPr lvl="1"/>
            <a:r>
              <a:rPr lang="en-IN" dirty="0"/>
              <a:t>userSclie.js 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814F8-54D3-DB91-DFC7-8586DCE8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99" y="2893303"/>
            <a:ext cx="3631597" cy="22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CCAA-922C-EC7A-6693-E0319AC6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Index.js file provide store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953C6-9D57-3445-8722-7EDEDC22A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597" y="1825625"/>
            <a:ext cx="5202806" cy="4351338"/>
          </a:xfrm>
        </p:spPr>
      </p:pic>
    </p:spTree>
    <p:extLst>
      <p:ext uri="{BB962C8B-B14F-4D97-AF65-F5344CB8AC3E}">
        <p14:creationId xmlns:p14="http://schemas.microsoft.com/office/powerpoint/2010/main" val="411281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5761-F5F6-6BC1-B79D-0CB66134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store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26824-C74B-8871-7D0D-58FFCAE9F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216" y="1889810"/>
            <a:ext cx="6191568" cy="4222967"/>
          </a:xfrm>
        </p:spPr>
      </p:pic>
    </p:spTree>
    <p:extLst>
      <p:ext uri="{BB962C8B-B14F-4D97-AF65-F5344CB8AC3E}">
        <p14:creationId xmlns:p14="http://schemas.microsoft.com/office/powerpoint/2010/main" val="219838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787D-4FB4-5E94-0C91-ABDE7B6D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Index.js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6AB90-D106-0AF3-B17F-EB0734A8F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202" y="1825625"/>
            <a:ext cx="4421596" cy="4351338"/>
          </a:xfrm>
        </p:spPr>
      </p:pic>
    </p:spTree>
    <p:extLst>
      <p:ext uri="{BB962C8B-B14F-4D97-AF65-F5344CB8AC3E}">
        <p14:creationId xmlns:p14="http://schemas.microsoft.com/office/powerpoint/2010/main" val="207642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React JS is an open source web library which help to develop the SPA application. </a:t>
            </a:r>
          </a:p>
          <a:p>
            <a:r>
              <a:rPr lang="en-US" dirty="0"/>
              <a:t>React JS is a part of Facebook company. </a:t>
            </a:r>
          </a:p>
          <a:p>
            <a:r>
              <a:rPr lang="en-US" dirty="0"/>
              <a:t>React JS use html, </a:t>
            </a:r>
            <a:r>
              <a:rPr lang="en-US" dirty="0" err="1"/>
              <a:t>css</a:t>
            </a:r>
            <a:r>
              <a:rPr lang="en-US" dirty="0"/>
              <a:t> and JavaScript. </a:t>
            </a:r>
          </a:p>
          <a:p>
            <a:r>
              <a:rPr lang="en-US" dirty="0"/>
              <a:t>React JS is component base architecture library </a:t>
            </a:r>
          </a:p>
          <a:p>
            <a:r>
              <a:rPr lang="en-US" dirty="0"/>
              <a:t>In React JS we can create the component using class, literal as well as class style. </a:t>
            </a:r>
          </a:p>
          <a:p>
            <a:r>
              <a:rPr lang="en-US" dirty="0"/>
              <a:t>To create the React JS project we need to use </a:t>
            </a:r>
            <a:r>
              <a:rPr lang="en-US" dirty="0" err="1"/>
              <a:t>ndoe</a:t>
            </a:r>
            <a:r>
              <a:rPr lang="en-US" dirty="0"/>
              <a:t> </a:t>
            </a:r>
            <a:r>
              <a:rPr lang="en-US" dirty="0" err="1"/>
              <a:t>js</a:t>
            </a:r>
            <a:r>
              <a:rPr lang="en-US" dirty="0"/>
              <a:t> third party library </a:t>
            </a:r>
            <a:r>
              <a:rPr lang="en-US" dirty="0" err="1"/>
              <a:t>ie</a:t>
            </a:r>
            <a:r>
              <a:rPr lang="en-US" dirty="0"/>
              <a:t> react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73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third party plugin and resources copy and paste public folder.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2086" cy="1661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E35C3-AA6A-5505-2CA7-527F30A1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93" y="1976104"/>
            <a:ext cx="2902099" cy="41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7DF0-EDC2-39C6-D316-2F58546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open index.html page and link to all third party libraries.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FE52E-358E-A9C0-6CB0-2CEC78E90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396"/>
            <a:ext cx="560614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FEEAE-46EA-3FDC-9DB7-3822C16C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4" y="1847396"/>
            <a:ext cx="54755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5B20-E57D-9AE6-9ACD-7940E1B1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install third party external react </a:t>
            </a:r>
            <a:r>
              <a:rPr lang="en-IN" dirty="0" err="1"/>
              <a:t>js</a:t>
            </a:r>
            <a:r>
              <a:rPr lang="en-IN" dirty="0"/>
              <a:t>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0FE7-3A78-17D8-4DAD-6CAAF287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251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IN" b="1" dirty="0" err="1">
                <a:latin typeface="+mj-lt"/>
                <a:ea typeface="+mj-ea"/>
                <a:cs typeface="+mj-cs"/>
              </a:rPr>
              <a:t>npm</a:t>
            </a:r>
            <a:r>
              <a:rPr lang="en-IN" b="1" dirty="0">
                <a:latin typeface="+mj-lt"/>
                <a:ea typeface="+mj-ea"/>
                <a:cs typeface="+mj-cs"/>
              </a:rPr>
              <a:t> install </a:t>
            </a:r>
            <a:r>
              <a:rPr lang="en-IN" b="1" dirty="0" err="1">
                <a:latin typeface="+mj-lt"/>
                <a:ea typeface="+mj-ea"/>
                <a:cs typeface="+mj-cs"/>
              </a:rPr>
              <a:t>axios</a:t>
            </a:r>
            <a:r>
              <a:rPr lang="en-IN" b="1" dirty="0">
                <a:latin typeface="+mj-lt"/>
                <a:ea typeface="+mj-ea"/>
                <a:cs typeface="+mj-cs"/>
              </a:rPr>
              <a:t> @reduxjs/toolkit react-redux react-router-</a:t>
            </a:r>
            <a:r>
              <a:rPr lang="en-IN" b="1" dirty="0" err="1">
                <a:latin typeface="+mj-lt"/>
                <a:ea typeface="+mj-ea"/>
                <a:cs typeface="+mj-cs"/>
              </a:rPr>
              <a:t>dom</a:t>
            </a:r>
            <a:r>
              <a:rPr lang="en-IN" b="1" dirty="0">
                <a:latin typeface="+mj-lt"/>
                <a:ea typeface="+mj-ea"/>
                <a:cs typeface="+mj-cs"/>
              </a:rPr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3DA8-7C23-8508-E2BD-CD1694C4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" y="3429000"/>
            <a:ext cx="11976716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 file provide all routing details for the components.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B3FB29-B5F1-562A-3438-941945E9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148" y="1825625"/>
            <a:ext cx="6529703" cy="4351338"/>
          </a:xfrm>
        </p:spPr>
      </p:pic>
    </p:spTree>
    <p:extLst>
      <p:ext uri="{BB962C8B-B14F-4D97-AF65-F5344CB8AC3E}">
        <p14:creationId xmlns:p14="http://schemas.microsoft.com/office/powerpoint/2010/main" val="279356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E0E6-1C69-A079-7DBF-243EA786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setting all file you can see the application running.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234A8-1F9C-9887-A6A5-A87449406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545" y="1825625"/>
            <a:ext cx="8406910" cy="4351338"/>
          </a:xfrm>
        </p:spPr>
      </p:pic>
    </p:spTree>
    <p:extLst>
      <p:ext uri="{BB962C8B-B14F-4D97-AF65-F5344CB8AC3E}">
        <p14:creationId xmlns:p14="http://schemas.microsoft.com/office/powerpoint/2010/main" val="407715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DC894-4B3F-8663-716C-FF003AA4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" y="930146"/>
            <a:ext cx="1193861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BF071-7206-1059-993F-D99F1D25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1" y="917446"/>
            <a:ext cx="11830658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1DBD0-ED3D-F54F-2121-DDD37D4D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923796"/>
            <a:ext cx="12027518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DAC41-FFFB-7E01-206F-AAB121DE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882519"/>
            <a:ext cx="11881461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8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9A10F-8E56-3EFF-9141-1B738474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2" y="904745"/>
            <a:ext cx="11570295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DA840-1D49-84BA-EE00-E58A4DD7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63" y="1306286"/>
            <a:ext cx="10166873" cy="29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BF1D3-CF25-3F64-FF69-72AC644D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590404"/>
            <a:ext cx="11710002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4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73E7B-6379-2AE7-577A-F1AAE45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485623"/>
            <a:ext cx="11875110" cy="58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1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2611F-0400-1FA4-92E5-095F42D5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" y="765038"/>
            <a:ext cx="12071970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8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0BEBA-911B-DB20-E150-920F3A47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6" y="469748"/>
            <a:ext cx="11627448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69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D987-3E40-1C2A-B060-D3E44EED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Admin login with emailed as </a:t>
            </a:r>
            <a:r>
              <a:rPr lang="en-IN" dirty="0" err="1">
                <a:hlinkClick r:id="rId2"/>
              </a:rPr>
              <a:t>admin@gmail.comand</a:t>
            </a:r>
            <a:r>
              <a:rPr lang="en-IN" dirty="0"/>
              <a:t> password as admin@123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F7D7F-BD26-D719-7A9D-12C65F98C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1101" y="1825625"/>
            <a:ext cx="8609797" cy="4351338"/>
          </a:xfrm>
        </p:spPr>
      </p:pic>
    </p:spTree>
    <p:extLst>
      <p:ext uri="{BB962C8B-B14F-4D97-AF65-F5344CB8AC3E}">
        <p14:creationId xmlns:p14="http://schemas.microsoft.com/office/powerpoint/2010/main" val="959295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97488-9EBC-A996-10A9-558518A0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507850"/>
            <a:ext cx="11894161" cy="5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E948C-34D9-DE56-2902-AAE1FF6B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38067"/>
            <a:ext cx="11646499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96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A1A71-4A20-E0EB-AD40-DD26E34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5" y="422120"/>
            <a:ext cx="11455989" cy="6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5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2623D-0158-9685-321E-6644895B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358617"/>
            <a:ext cx="11475040" cy="61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68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0967-9364-9863-ADAC-250B17DA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5" y="441171"/>
            <a:ext cx="1146868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4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95AAF-A17F-5E55-8DBA-92A7D598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2219263"/>
            <a:ext cx="9220674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C2F2A-A2CC-F4BD-4E1F-4CE28E99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507850"/>
            <a:ext cx="11494091" cy="5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9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41950-92B8-498A-7FDB-A2CAF85D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8" y="457047"/>
            <a:ext cx="11538543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32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429C3-4A6A-5D61-579F-E9225E97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469748"/>
            <a:ext cx="11621097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94DE-7BF2-9EFA-66A7-49BE2B3E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signup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0B439-6E21-2126-47B8-9CAAC0A9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06" y="1825625"/>
            <a:ext cx="8412587" cy="4351338"/>
          </a:xfrm>
        </p:spPr>
      </p:pic>
    </p:spTree>
    <p:extLst>
      <p:ext uri="{BB962C8B-B14F-4D97-AF65-F5344CB8AC3E}">
        <p14:creationId xmlns:p14="http://schemas.microsoft.com/office/powerpoint/2010/main" val="1237544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8EEC-4400-82F6-5C75-AED46D68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account created.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0D8F1-7C82-4EF9-06CB-B0B57F5E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0" y="1324999"/>
            <a:ext cx="9744819" cy="50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4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5FE3F-DEBF-6053-8535-3D678A27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364967"/>
            <a:ext cx="11779855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4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D0EA-2E45-2599-37E9-44473C8E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login using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and password steven@123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96B76-A2E4-AE50-8CD2-54660887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48394"/>
            <a:ext cx="9214139" cy="45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F23DB-0745-A354-271B-AD7ACF0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1" y="584054"/>
            <a:ext cx="11055918" cy="56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0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8B454-2F30-3554-D4D0-1619D7C7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9" y="723761"/>
            <a:ext cx="11697301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5D321-C981-5331-7107-19A89CF9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441171"/>
            <a:ext cx="11246428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A6158-5691-FE12-8768-3231C7BE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4" y="2412948"/>
            <a:ext cx="10547892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8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62291-4432-4F74-3F21-21F17C06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406244"/>
            <a:ext cx="11030517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49140-668D-1662-C995-EDA9FDDD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634856"/>
            <a:ext cx="1112577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9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DADD1-0088-2FBF-C426-2915FE51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91974"/>
            <a:ext cx="11417887" cy="5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1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92E43-79D4-F16C-31DB-1163700B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65" y="888869"/>
            <a:ext cx="11087670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8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7E0C8-6A4F-64B3-7AE9-8C502CAB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974599"/>
            <a:ext cx="11017816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1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B5318-2D61-51A1-DAEE-42F67BF0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8" y="904745"/>
            <a:ext cx="11144823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8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564E2-14EC-E1A1-9277-A40CB369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77" y="1028576"/>
            <a:ext cx="1063044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20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E8B8E-D63F-ABEC-CCE1-C650EC71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1003175"/>
            <a:ext cx="10617746" cy="4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36CD8-223D-2A67-E288-2F202EB5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679308"/>
            <a:ext cx="944928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1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7F9A6-CB60-A50A-BA98-90FFA233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739637"/>
            <a:ext cx="8350679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75E56-1174-F6A4-62AB-7B65E350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25" y="1894910"/>
            <a:ext cx="9430235" cy="4330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806B7-5A00-6EBE-60B6-01B064F7ADCE}"/>
              </a:ext>
            </a:extLst>
          </p:cNvPr>
          <p:cNvSpPr txBox="1"/>
          <p:nvPr/>
        </p:nvSpPr>
        <p:spPr>
          <a:xfrm>
            <a:off x="1186543" y="1121229"/>
            <a:ext cx="75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React JS project Structure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696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B80E-A772-5F95-0FC0-BE343BD0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logout customer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0883-2021-9408-DF90-401A51B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500713"/>
            <a:ext cx="9718523" cy="4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2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run the commands as 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  </a:t>
            </a:r>
          </a:p>
          <a:p>
            <a:pPr lvl="1"/>
            <a:r>
              <a:rPr lang="en-US" dirty="0"/>
              <a:t>It will run on default port number 3000. But if port number free then it will open  3000. else it will open another port number to run the application. </a:t>
            </a:r>
          </a:p>
          <a:p>
            <a:pPr lvl="1"/>
            <a:r>
              <a:rPr lang="en-US" dirty="0"/>
              <a:t>Before running this application please run </a:t>
            </a:r>
            <a:r>
              <a:rPr lang="en-US" dirty="0" err="1">
                <a:highlight>
                  <a:srgbClr val="FFFF00"/>
                </a:highlight>
              </a:rPr>
              <a:t>json</a:t>
            </a:r>
            <a:r>
              <a:rPr lang="en-US" dirty="0">
                <a:highlight>
                  <a:srgbClr val="FFFF00"/>
                </a:highlight>
              </a:rPr>
              <a:t>-server </a:t>
            </a:r>
            <a:r>
              <a:rPr lang="en-US" dirty="0" err="1">
                <a:highlight>
                  <a:srgbClr val="FFFF00"/>
                </a:highlight>
              </a:rPr>
              <a:t>bankdb.json</a:t>
            </a:r>
            <a:r>
              <a:rPr lang="en-US" dirty="0">
                <a:highlight>
                  <a:srgbClr val="FFFF00"/>
                </a:highlight>
              </a:rPr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AA174-E158-FF96-A156-9848CD04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4" y="1028576"/>
            <a:ext cx="9182572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8630B-E4CF-57A2-DD25-3867A3D4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1168284"/>
            <a:ext cx="1141153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352</Words>
  <Application>Microsoft Office PowerPoint</Application>
  <PresentationFormat>Widescreen</PresentationFormat>
  <Paragraphs>44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React JS – Step 8</vt:lpstr>
      <vt:lpstr>React JS </vt:lpstr>
      <vt:lpstr>PowerPoint Presentation</vt:lpstr>
      <vt:lpstr>PowerPoint Presentation</vt:lpstr>
      <vt:lpstr>PowerPoint Presentation</vt:lpstr>
      <vt:lpstr>PowerPoint Presentation</vt:lpstr>
      <vt:lpstr>To run the react js project </vt:lpstr>
      <vt:lpstr>PowerPoint Presentation</vt:lpstr>
      <vt:lpstr>PowerPoint Presentation</vt:lpstr>
      <vt:lpstr>PowerPoint Presentation</vt:lpstr>
      <vt:lpstr>PowerPoint Presentation</vt:lpstr>
      <vt:lpstr>Open the project in VS code </vt:lpstr>
      <vt:lpstr>After edit in App.js file </vt:lpstr>
      <vt:lpstr>Now create components </vt:lpstr>
      <vt:lpstr>PowerPoint Presentation</vt:lpstr>
      <vt:lpstr>Create the slice folder with set of files</vt:lpstr>
      <vt:lpstr>Index.js file provide store details </vt:lpstr>
      <vt:lpstr>Create store file </vt:lpstr>
      <vt:lpstr>Index.js </vt:lpstr>
      <vt:lpstr>All third party plugin and resources copy and paste public folder. </vt:lpstr>
      <vt:lpstr>Now open index.html page and link to all third party libraries. </vt:lpstr>
      <vt:lpstr>Now install third party external react js modules </vt:lpstr>
      <vt:lpstr>App.js file provide all routing details for the components.  </vt:lpstr>
      <vt:lpstr>After setting all file you can see the application running.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login with emailed as admin@gmail.comand password as admin@123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signup </vt:lpstr>
      <vt:lpstr>Customer account created. </vt:lpstr>
      <vt:lpstr>PowerPoint Presentation</vt:lpstr>
      <vt:lpstr>Customer login using steven@gmail.com and password steven@123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logout customer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124</cp:revision>
  <dcterms:created xsi:type="dcterms:W3CDTF">2022-12-24T05:17:27Z</dcterms:created>
  <dcterms:modified xsi:type="dcterms:W3CDTF">2023-11-15T04:46:35Z</dcterms:modified>
</cp:coreProperties>
</file>